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</p:sldMasterIdLst>
  <p:notesMasterIdLst>
    <p:notesMasterId r:id="rId15"/>
  </p:notesMasterIdLst>
  <p:sldIdLst>
    <p:sldId id="371" r:id="rId4"/>
    <p:sldId id="903" r:id="rId5"/>
    <p:sldId id="935" r:id="rId6"/>
    <p:sldId id="832" r:id="rId7"/>
    <p:sldId id="771" r:id="rId8"/>
    <p:sldId id="775" r:id="rId9"/>
    <p:sldId id="777" r:id="rId10"/>
    <p:sldId id="856" r:id="rId11"/>
    <p:sldId id="773" r:id="rId12"/>
    <p:sldId id="819" r:id="rId13"/>
    <p:sldId id="788" r:id="rId14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48874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2509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57725" indent="4762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1357" indent="6349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029" algn="l" defTabSz="913609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831" algn="l" defTabSz="913609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635" algn="l" defTabSz="913609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4440" algn="l" defTabSz="913609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0000FF"/>
    <a:srgbClr val="006C31"/>
    <a:srgbClr val="FF9900"/>
    <a:srgbClr val="D7D7D7"/>
    <a:srgbClr val="B2B2B2"/>
    <a:srgbClr val="0066FF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618" autoAdjust="0"/>
    <p:restoredTop sz="99886" autoAdjust="0"/>
  </p:normalViewPr>
  <p:slideViewPr>
    <p:cSldViewPr>
      <p:cViewPr varScale="1">
        <p:scale>
          <a:sx n="81" d="100"/>
          <a:sy n="81" d="100"/>
        </p:scale>
        <p:origin x="-1782" y="-78"/>
      </p:cViewPr>
      <p:guideLst>
        <p:guide orient="horz" pos="3026"/>
        <p:guide pos="4033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0B5208C1-B8DE-495C-AB68-586F3B443AA3}" type="datetimeFigureOut">
              <a:rPr lang="ru-RU"/>
              <a:pPr>
                <a:defRPr/>
              </a:pPr>
              <a:t>06.07.2021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20E23384-BB42-41B0-9D1B-24428AFF10D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068936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2509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48874" algn="l" defTabSz="902509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2509" algn="l" defTabSz="902509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57725" algn="l" defTabSz="902509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1357" algn="l" defTabSz="902509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0887" algn="l" defTabSz="9083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5033" algn="l" defTabSz="9083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79189" algn="l" defTabSz="9083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3371" algn="l" defTabSz="90835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868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F7566967-6789-453C-AD86-1A7B3359D806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4A311F-2E64-4729-861A-1F89DD3FC356}" type="slidenum">
              <a:rPr lang="ru-RU" smtClean="0">
                <a:solidFill>
                  <a:prstClr val="black"/>
                </a:solidFill>
              </a:rPr>
              <a:pPr/>
              <a:t>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8523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2950"/>
            <a:ext cx="4953000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789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FE3D5C5F-0503-4415-BC72-5B3C89FD176C}" type="slidenum">
              <a:rPr 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20750" y="742950"/>
            <a:ext cx="4953000" cy="37147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E7BE88-D4FE-423B-8B44-479CA9B8300C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041634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3" y="1920242"/>
            <a:ext cx="10992307" cy="2560320"/>
          </a:xfrm>
          <a:ln>
            <a:noFill/>
          </a:ln>
        </p:spPr>
        <p:txBody>
          <a:bodyPr tIns="0" rIns="2545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2" y="4519950"/>
            <a:ext cx="10996574" cy="2453640"/>
          </a:xfrm>
        </p:spPr>
        <p:txBody>
          <a:bodyPr lIns="0" rIns="25458"/>
          <a:lstStyle>
            <a:lvl1pPr marL="0" marR="63672" indent="0" algn="r">
              <a:buNone/>
              <a:defRPr>
                <a:solidFill>
                  <a:schemeClr val="tx1"/>
                </a:solidFill>
              </a:defRPr>
            </a:lvl1pPr>
            <a:lvl2pPr marL="636696" indent="0" algn="ctr">
              <a:buNone/>
            </a:lvl2pPr>
            <a:lvl3pPr marL="1273370" indent="0" algn="ctr">
              <a:buNone/>
            </a:lvl3pPr>
            <a:lvl4pPr marL="1910042" indent="0" algn="ctr">
              <a:buNone/>
            </a:lvl4pPr>
            <a:lvl5pPr marL="2546717" indent="0" algn="ctr">
              <a:buNone/>
            </a:lvl5pPr>
            <a:lvl6pPr marL="3183402" indent="0" algn="ctr">
              <a:buNone/>
            </a:lvl6pPr>
            <a:lvl7pPr marL="3820096" indent="0" algn="ctr">
              <a:buNone/>
            </a:lvl7pPr>
            <a:lvl8pPr marL="4456777" indent="0" algn="ctr">
              <a:buNone/>
            </a:lvl8pPr>
            <a:lvl9pPr marL="509345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7/6/2021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59581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89008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75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51638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3" y="1920242"/>
            <a:ext cx="10992307" cy="2560320"/>
          </a:xfrm>
          <a:ln>
            <a:noFill/>
          </a:ln>
        </p:spPr>
        <p:txBody>
          <a:bodyPr tIns="0" rIns="2544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2" y="4519950"/>
            <a:ext cx="10996574" cy="2453640"/>
          </a:xfrm>
        </p:spPr>
        <p:txBody>
          <a:bodyPr lIns="0" rIns="25444"/>
          <a:lstStyle>
            <a:lvl1pPr marL="0" marR="63634" indent="0" algn="r">
              <a:buNone/>
              <a:defRPr>
                <a:solidFill>
                  <a:schemeClr val="tx1"/>
                </a:solidFill>
              </a:defRPr>
            </a:lvl1pPr>
            <a:lvl2pPr marL="636312" indent="0" algn="ctr">
              <a:buNone/>
            </a:lvl2pPr>
            <a:lvl3pPr marL="1272597" indent="0" algn="ctr">
              <a:buNone/>
            </a:lvl3pPr>
            <a:lvl4pPr marL="1908886" indent="0" algn="ctr">
              <a:buNone/>
            </a:lvl4pPr>
            <a:lvl5pPr marL="2545176" indent="0" algn="ctr">
              <a:buNone/>
            </a:lvl5pPr>
            <a:lvl6pPr marL="3181477" indent="0" algn="ctr">
              <a:buNone/>
            </a:lvl6pPr>
            <a:lvl7pPr marL="3817788" indent="0" algn="ctr">
              <a:buNone/>
            </a:lvl7pPr>
            <a:lvl8pPr marL="4454083" indent="0" algn="ctr">
              <a:buNone/>
            </a:lvl8pPr>
            <a:lvl9pPr marL="50903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03221B1-853D-4EC3-B1BF-A99AB9C689B5}" type="datetime1">
              <a:rPr lang="en-US"/>
              <a:pPr>
                <a:defRPr/>
              </a:pPr>
              <a:t>7/6/2021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03DA0A-5A20-4439-BD60-A740174D13F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013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FE9333-E300-4B70-AE97-8380257C6639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983026-4C9D-4802-8ED0-D1A01636A5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3315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40"/>
            <a:ext cx="10881360" cy="2113599"/>
          </a:xfrm>
        </p:spPr>
        <p:txBody>
          <a:bodyPr lIns="63634" rIns="63634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301EB2-0976-4F97-B651-17FF2ED24355}" type="datetime1">
              <a:rPr lang="en-US"/>
              <a:pPr>
                <a:defRPr/>
              </a:pPr>
              <a:t>7/6/2021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FC6282-44C8-4A52-AF35-24DEBCBDB84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826785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6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6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EF0FF1-5ABB-4666-9451-E3E9A758EF96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0A7E73-B7D8-476F-9FC4-15047A28137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8968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9"/>
            <a:ext cx="5656263" cy="923091"/>
          </a:xfrm>
        </p:spPr>
        <p:txBody>
          <a:bodyPr lIns="63634" tIns="0" rIns="63634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34" tIns="0" rIns="63634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72CBE-A7D1-4F05-9197-207C9D5F4ADA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50653B-EB53-4B36-8D16-76DAF1CDA2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863725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2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44CDF5-02BE-42F3-A229-753EB809CB94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D7733E-4B86-47B6-9E02-6DF1D4486B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3117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1E9FF-367D-4F62-9A6E-4CC5353D9BF8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C00D55-0B21-4109-987D-2B7C549E87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177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44" rIns="25444"/>
          <a:lstStyle>
            <a:lvl1pPr marL="0" indent="0" algn="l">
              <a:buNone/>
              <a:defRPr sz="20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1B00-F8B7-4816-AFAD-2442C4BEB54C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B0B583-6379-4FA9-931A-13B914A20C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90478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03083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2" y="1550998"/>
            <a:ext cx="7361239" cy="576103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62" tIns="63634" rIns="127262" bIns="6363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22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62" tIns="63634" rIns="127262" bIns="6363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83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62" tIns="63634" rIns="127262" bIns="6363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2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62" tIns="63634" rIns="127262" bIns="6363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3" y="1647808"/>
            <a:ext cx="3097987" cy="2215668"/>
          </a:xfrm>
        </p:spPr>
        <p:txBody>
          <a:bodyPr lIns="63634" rIns="63634" bIns="63634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073" rIns="63634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FD66BB-8524-4F06-B41C-C5F36B30FA8E}" type="datetime1">
              <a:rPr lang="en-US"/>
              <a:pPr>
                <a:defRPr/>
              </a:pPr>
              <a:t>7/6/2021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2197D98-01B8-4AAC-810F-3BB729FC5C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671253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8634F5-E4E9-4201-B537-BF6DF565A5A2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D0D7F7-1714-4006-AF65-2F7BD27AB2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1866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75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3400C-CEC2-40F2-BD84-C176E2D717EB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246C7E-A79D-463D-B9D0-577224B98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270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3" y="1920242"/>
            <a:ext cx="10992307" cy="2560320"/>
          </a:xfrm>
          <a:ln>
            <a:noFill/>
          </a:ln>
        </p:spPr>
        <p:txBody>
          <a:bodyPr tIns="0" rIns="25447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2" y="4519950"/>
            <a:ext cx="10996574" cy="2453640"/>
          </a:xfrm>
        </p:spPr>
        <p:txBody>
          <a:bodyPr lIns="0" rIns="25447"/>
          <a:lstStyle>
            <a:lvl1pPr marL="0" marR="63645" indent="0" algn="r">
              <a:buNone/>
              <a:defRPr>
                <a:solidFill>
                  <a:schemeClr val="tx1"/>
                </a:solidFill>
              </a:defRPr>
            </a:lvl1pPr>
            <a:lvl2pPr marL="636421" indent="0" algn="ctr">
              <a:buNone/>
            </a:lvl2pPr>
            <a:lvl3pPr marL="1272819" indent="0" algn="ctr">
              <a:buNone/>
            </a:lvl3pPr>
            <a:lvl4pPr marL="1909216" indent="0" algn="ctr">
              <a:buNone/>
            </a:lvl4pPr>
            <a:lvl5pPr marL="2545617" indent="0" algn="ctr">
              <a:buNone/>
            </a:lvl5pPr>
            <a:lvl6pPr marL="3182022" indent="0" algn="ctr">
              <a:buNone/>
            </a:lvl6pPr>
            <a:lvl7pPr marL="3818448" indent="0" algn="ctr">
              <a:buNone/>
            </a:lvl7pPr>
            <a:lvl8pPr marL="4454853" indent="0" algn="ctr">
              <a:buNone/>
            </a:lvl8pPr>
            <a:lvl9pPr marL="509125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DB2D9-19B5-4FA0-874B-5CE9D7E38FFA}" type="datetime1">
              <a:rPr lang="en-US"/>
              <a:pPr>
                <a:defRPr/>
              </a:pPr>
              <a:t>7/6/2021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49E78F-5FA9-40F5-8CF0-C0D8554A805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89310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C10340-6170-45DC-8249-EB04AB01ED06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52F088-9A66-49A1-8B47-9DCCA406CF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8394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40"/>
            <a:ext cx="10881360" cy="2113599"/>
          </a:xfrm>
        </p:spPr>
        <p:txBody>
          <a:bodyPr lIns="63645" rIns="63645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09B86-F176-4A34-B0A6-971C55CAA28C}" type="datetime1">
              <a:rPr lang="en-US"/>
              <a:pPr>
                <a:defRPr/>
              </a:pPr>
              <a:t>7/6/2021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73D7E9-57F2-4680-A59B-256F6B21ECF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7513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6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6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02473-647D-4022-9190-7F621795A32A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F0C20-35BD-4581-990B-797661CF5CB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4743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9"/>
            <a:ext cx="5656263" cy="923091"/>
          </a:xfrm>
        </p:spPr>
        <p:txBody>
          <a:bodyPr lIns="63645" tIns="0" rIns="63645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45" tIns="0" rIns="63645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7195E0-3D0C-4151-896E-7A10FDC658AE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A4A8EB-15FB-4E13-B584-8FC2BF5D80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99346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2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84C4A6-F451-46AE-AC9B-39F5344D81F1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62F45-2161-4458-AC2E-9EA1A32EFE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1662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C30B29-EA09-4366-B7F7-C84793A318DA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F97A6F-C494-4582-8D16-DDD93B0821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325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4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4" y="3786540"/>
            <a:ext cx="10881360" cy="2113599"/>
          </a:xfrm>
        </p:spPr>
        <p:txBody>
          <a:bodyPr lIns="63672" rIns="63672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7/6/2021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2483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47" rIns="25447"/>
          <a:lstStyle>
            <a:lvl1pPr marL="0" indent="0" algn="l">
              <a:buNone/>
              <a:defRPr sz="20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16D1B-A802-4CD0-92DD-22B719A68636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E68170-1EEB-45CF-AB74-656BEF119D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47164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2" y="1550998"/>
            <a:ext cx="7361239" cy="576103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84" tIns="63645" rIns="127284" bIns="6364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22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284" tIns="63645" rIns="127284" bIns="6364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83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84" tIns="63645" rIns="127284" bIns="6364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2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84" tIns="63645" rIns="127284" bIns="6364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3" y="1647808"/>
            <a:ext cx="3097987" cy="2215668"/>
          </a:xfrm>
        </p:spPr>
        <p:txBody>
          <a:bodyPr lIns="63645" rIns="63645" bIns="63645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091" rIns="63645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AEE53D-62DE-4AD6-ACC2-F9217831647C}" type="datetime1">
              <a:rPr lang="en-US"/>
              <a:pPr>
                <a:defRPr/>
              </a:pPr>
              <a:t>7/6/2021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8AD5EEC-1773-465A-9301-55CBBEF7F16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38065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3C89D-3AB7-4DB6-B89F-2C4106349B5C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79CD38-330F-42B3-989C-85C533435F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05362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75" y="1280162"/>
            <a:ext cx="2880361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1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3F1EE6-1AE6-4E33-9059-92E3FD77ED13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CD42F-038E-4E70-AAB3-DBCD388911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6026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96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96" y="2688119"/>
            <a:ext cx="5654039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7378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35"/>
            <a:ext cx="11521440" cy="1600202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91" y="2597369"/>
            <a:ext cx="5656263" cy="923091"/>
          </a:xfrm>
        </p:spPr>
        <p:txBody>
          <a:bodyPr lIns="63672" tIns="0" rIns="63672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672" tIns="0" rIns="63672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91" y="3520452"/>
            <a:ext cx="5656263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52"/>
            <a:ext cx="5658486" cy="5384010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29358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1" y="985735"/>
            <a:ext cx="11628120" cy="1600202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600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4103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1" y="720111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1" y="2346960"/>
            <a:ext cx="3840480" cy="6400800"/>
          </a:xfrm>
        </p:spPr>
        <p:txBody>
          <a:bodyPr lIns="25458" rIns="25458"/>
          <a:lstStyle>
            <a:lvl1pPr marL="0" indent="0" algn="l">
              <a:buNone/>
              <a:defRPr sz="2000"/>
            </a:lvl1pPr>
            <a:lvl2pPr indent="0" algn="l">
              <a:buNone/>
              <a:defRPr sz="16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8887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2" y="1550998"/>
            <a:ext cx="7361239" cy="576103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39" tIns="63672" rIns="127339" bIns="6367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71" y="7504122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339" tIns="63672" rIns="127339" bIns="6367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83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39" tIns="63672" rIns="127339" bIns="6367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52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39" tIns="63672" rIns="127339" bIns="6367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3" y="1647808"/>
            <a:ext cx="3097987" cy="2215668"/>
          </a:xfrm>
        </p:spPr>
        <p:txBody>
          <a:bodyPr lIns="63672" rIns="63672" bIns="63672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30" rIns="63672"/>
          <a:lstStyle>
            <a:lvl1pPr marL="0" indent="0" algn="l">
              <a:spcBef>
                <a:spcPts val="350"/>
              </a:spcBef>
              <a:buFontTx/>
              <a:buNone/>
              <a:defRPr sz="1600"/>
            </a:lvl1pPr>
            <a:lvl2pPr>
              <a:defRPr sz="16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7/6/2021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72" y="8899539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3540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15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39" tIns="63672" rIns="127339" bIns="6367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339" tIns="63672" rIns="127339" bIns="6367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1"/>
            <a:ext cx="11522076" cy="16002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7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339" tIns="63672" rIns="127339" bIns="6367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53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5" y="284171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1" r:id="rId1"/>
    <p:sldLayoutId id="2147488949" r:id="rId2"/>
    <p:sldLayoutId id="2147488982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83" r:id="rId9"/>
    <p:sldLayoutId id="2147488955" r:id="rId10"/>
    <p:sldLayoutId id="2147488956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578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15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69728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30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5912" indent="-37591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648" indent="-337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8902" indent="-33784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1159" indent="-2870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3417" indent="-2870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9390" indent="-29288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052" indent="-25467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6060" indent="-254679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8081" indent="-25467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6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33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00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67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340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009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67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34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15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62" tIns="63634" rIns="127262" bIns="6363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62" tIns="63634" rIns="127262" bIns="6363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1"/>
            <a:ext cx="11522076" cy="16002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3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262" tIns="63634" rIns="127262" bIns="6363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5DAFA8F-8388-43A8-8218-4C5945ED3C55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53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A8C1D64-E12B-4E01-9411-5B427B201C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5" y="284171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4" r:id="rId1"/>
    <p:sldLayoutId id="2147488957" r:id="rId2"/>
    <p:sldLayoutId id="2147488985" r:id="rId3"/>
    <p:sldLayoutId id="2147488958" r:id="rId4"/>
    <p:sldLayoutId id="2147488959" r:id="rId5"/>
    <p:sldLayoutId id="2147488960" r:id="rId6"/>
    <p:sldLayoutId id="2147488961" r:id="rId7"/>
    <p:sldLayoutId id="2147488962" r:id="rId8"/>
    <p:sldLayoutId id="2147488986" r:id="rId9"/>
    <p:sldLayoutId id="2147488963" r:id="rId10"/>
    <p:sldLayoutId id="214748896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578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15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69728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30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5912" indent="-37591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5059" indent="-337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316" indent="-33784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49574" indent="-2870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1829" indent="-2870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7920" indent="-29271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2433" indent="-25452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4215" indent="-254524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6004" indent="-25452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3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25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888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51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1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77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40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03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15"/>
            <a:ext cx="12827000" cy="145732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84" tIns="63645" rIns="127284" bIns="6364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284" tIns="63645" rIns="127284" bIns="6364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39773" y="985851"/>
            <a:ext cx="11522076" cy="16002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64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73" y="2709864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284" tIns="63645" rIns="127284" bIns="6364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73" y="8899539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F208EFD-545F-43A9-AEB8-53F36EAF653D}" type="datetime1">
              <a:rPr lang="en-US"/>
              <a:pPr>
                <a:defRPr/>
              </a:pPr>
              <a:t>7/6/2021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10" y="8899539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53" y="8899539"/>
            <a:ext cx="1066801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6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4A98744-95EA-45A9-9E65-25A7D2059F7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6985" y="284171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8987" r:id="rId1"/>
    <p:sldLayoutId id="2147488965" r:id="rId2"/>
    <p:sldLayoutId id="2147488988" r:id="rId3"/>
    <p:sldLayoutId id="2147488966" r:id="rId4"/>
    <p:sldLayoutId id="2147488967" r:id="rId5"/>
    <p:sldLayoutId id="2147488968" r:id="rId6"/>
    <p:sldLayoutId id="2147488969" r:id="rId7"/>
    <p:sldLayoutId id="2147488970" r:id="rId8"/>
    <p:sldLayoutId id="2147488989" r:id="rId9"/>
    <p:sldLayoutId id="2147488971" r:id="rId10"/>
    <p:sldLayoutId id="214748897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6578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315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69728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630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75912" indent="-37591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86648" indent="-33784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67316" indent="-33784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49574" indent="-2870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1829" indent="-28709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18341" indent="-292761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2893" indent="-25456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4738" indent="-254568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36593" indent="-25456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64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28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092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56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20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184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48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125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gif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7842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08" indent="-285503" defTabSz="127842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14" indent="-228403" defTabSz="127842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21" indent="-228403" defTabSz="127842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24" indent="-228403" defTabSz="1278422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25" indent="-228403" defTabSz="1278422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34" indent="-228403" defTabSz="1278422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38" indent="-228403" defTabSz="1278422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43" indent="-228403" defTabSz="1278422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9CF90B1-DFD7-4AAB-BE6A-3FD88E896483}" type="slidenum">
              <a:rPr lang="en-US" sz="16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6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8"/>
            <a:ext cx="12801600" cy="100012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89" tIns="64197" rIns="128389" bIns="64197" anchor="ctr"/>
          <a:lstStyle/>
          <a:p>
            <a:pPr algn="ctr" defTabSz="127842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89" tIns="64197" rIns="128389" bIns="64197" anchor="ctr"/>
          <a:lstStyle/>
          <a:p>
            <a:pPr algn="ctr" defTabSz="127842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41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89" tIns="64197" rIns="128389" bIns="64197" anchor="ctr"/>
          <a:lstStyle/>
          <a:p>
            <a:pPr algn="ctr" defTabSz="127842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5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89" tIns="64197" rIns="128389" bIns="64197" anchor="ctr"/>
          <a:lstStyle/>
          <a:p>
            <a:pPr algn="ctr" defTabSz="127842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3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89" tIns="64197" rIns="128389" bIns="64197" anchor="ctr"/>
          <a:lstStyle/>
          <a:p>
            <a:pPr algn="ctr" defTabSz="1278422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41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389" tIns="64197" rIns="128389" bIns="64197" anchor="ctr"/>
          <a:lstStyle/>
          <a:p>
            <a:pPr algn="ctr" defTabSz="1278422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89"/>
            <a:ext cx="12801600" cy="1514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389" tIns="64197" rIns="128389" bIns="64197">
            <a:spAutoFit/>
          </a:bodyPr>
          <a:lstStyle/>
          <a:p>
            <a:pPr algn="ctr" defTabSz="1283232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3232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7 июля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2021 года</a:t>
            </a:r>
          </a:p>
          <a:p>
            <a:pPr algn="ctr" defTabSz="1283232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3232">
              <a:defRPr/>
            </a:pPr>
            <a:endParaRPr lang="ru-RU" sz="20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89" y="536997"/>
            <a:ext cx="12781965" cy="837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389" tIns="64197" rIns="128389" bIns="64197">
            <a:spAutoFit/>
          </a:bodyPr>
          <a:lstStyle/>
          <a:p>
            <a:pPr algn="ctr" defTabSz="1283232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3232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9" y="62577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6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7" tIns="32539" rIns="65097" bIns="32539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2021 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072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3" tIns="45532" rIns="91043" bIns="45532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072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7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6" y="4324017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64" y="4832879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90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80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1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7" y="3360776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3" y="490630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30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5" y="4065786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70" y="2062168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9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31" y="345599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30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70293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3" y="5161200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6051551" y="6477008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30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7" y="501160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4060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53" y="540703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94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73" y="5387982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4" y="3623899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31" y="375444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82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0" y="6339124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70" y="5810359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9" y="617379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40" y="598012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4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5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84" y="2474721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73" y="3970344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64" y="420212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8" y="511016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74" y="7115413"/>
            <a:ext cx="671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41" y="6108936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92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4" y="5986436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5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7"/>
            <a:ext cx="15144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83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72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5" y="7337660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45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41" y="539433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50" y="5792980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41" y="6067430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101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4" y="4745044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6" y="379394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25" y="3594337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92" y="6886581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4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7" y="2087568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5" y="6915156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200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60" y="8131181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4" y="2482829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45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4" y="3927712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2" y="4432535"/>
            <a:ext cx="14700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6" y="7193197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3"/>
            <a:ext cx="130651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80" y="2675173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93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30900" name="Группа 359"/>
          <p:cNvGrpSpPr>
            <a:grpSpLocks/>
          </p:cNvGrpSpPr>
          <p:nvPr/>
        </p:nvGrpSpPr>
        <p:grpSpPr bwMode="auto">
          <a:xfrm>
            <a:off x="457201" y="8169287"/>
            <a:ext cx="5842001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30901" name="Прямоугольник 362"/>
          <p:cNvSpPr>
            <a:spLocks noChangeArrowheads="1"/>
          </p:cNvSpPr>
          <p:nvPr/>
        </p:nvSpPr>
        <p:spPr bwMode="auto">
          <a:xfrm>
            <a:off x="1087453" y="8561408"/>
            <a:ext cx="5222875" cy="738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06" tIns="45466" rIns="90906" bIns="4546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2021 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10" y="6248636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7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9" y="3859885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6" y="6705616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74" y="3098780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0914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4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36" y="7599575"/>
              <a:ext cx="500381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093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2988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27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40" y="323851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78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96" tIns="45557" rIns="91096" bIns="455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9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27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27" y="321629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923" name="Rectangle 58"/>
          <p:cNvSpPr>
            <a:spLocks noChangeArrowheads="1"/>
          </p:cNvSpPr>
          <p:nvPr/>
        </p:nvSpPr>
        <p:spPr bwMode="auto">
          <a:xfrm>
            <a:off x="2733679" y="1225567"/>
            <a:ext cx="9610726" cy="74451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07" tIns="63855" rIns="127707" bIns="63855">
            <a:spAutoFit/>
          </a:bodyPr>
          <a:lstStyle/>
          <a:p>
            <a:pPr algn="ctr" defTabSz="1272076"/>
            <a:r>
              <a:rPr lang="ru-RU" altLang="ru-RU" sz="2000" b="1" dirty="0">
                <a:solidFill>
                  <a:srgbClr val="000000"/>
                </a:solidFill>
              </a:rPr>
              <a:t>В 2021 году с нарастающим итогом зарегистрировано </a:t>
            </a:r>
          </a:p>
          <a:p>
            <a:pPr algn="ctr" defTabSz="1272076"/>
            <a:r>
              <a:rPr lang="ru-RU" altLang="ru-RU" sz="2000" b="1" dirty="0">
                <a:solidFill>
                  <a:srgbClr val="FF0000"/>
                </a:solidFill>
              </a:rPr>
              <a:t>34</a:t>
            </a:r>
            <a:r>
              <a:rPr lang="ru-RU" altLang="ru-RU" sz="2000" b="1" dirty="0">
                <a:solidFill>
                  <a:srgbClr val="000000"/>
                </a:solidFill>
              </a:rPr>
              <a:t> случая отравления угарным газом.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7604131" y="5060977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979217" y="549355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8324179" y="5468173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4689667" y="2971814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8903107" y="435059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10533974" y="7373177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10544176" y="8455054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6236730" y="6780977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34443" y="6587339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7" tIns="32539" rIns="65097" bIns="32539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27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3" tIns="45532" rIns="91043" bIns="45532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327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93"/>
            <a:ext cx="12058649" cy="823912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7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5" y="5210694"/>
            <a:ext cx="1717506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6" y="4324017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8" y="2133615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64" y="4832879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90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80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1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7" y="3360776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8" y="388621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3" y="490630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35"/>
            <a:ext cx="1288596" cy="124045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30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5" y="4065786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70" y="2062168"/>
            <a:ext cx="112553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13288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87" y="327660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30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8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3" y="5168906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80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30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7" y="501160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2" y="4906804"/>
            <a:ext cx="1172732" cy="1382998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69"/>
            <a:ext cx="1141412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53" y="5407031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94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4" y="3623899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31" y="375444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82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0" y="6261335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70" y="5810349"/>
            <a:ext cx="1676319" cy="1598303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9" y="6166084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40" y="598012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84"/>
            <a:ext cx="1615730" cy="1979434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4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40" y="6872681"/>
            <a:ext cx="999683" cy="97594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1" y="6705605"/>
            <a:ext cx="1584232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84" y="2474721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6" y="3970344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64" y="4202120"/>
            <a:ext cx="11414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8" y="511016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74" y="7123118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41" y="6116645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16" y="6781807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4" y="5986436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5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87325"/>
            <a:ext cx="15144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83" y="6544330"/>
            <a:ext cx="1480011" cy="1228087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62"/>
            <a:ext cx="1736756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34218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5" y="7345369"/>
            <a:ext cx="95885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33" y="7609520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94045"/>
            <a:ext cx="12477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41" y="539433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50" y="5792980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41" y="6067430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101" y="4299157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4" y="4745044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6" y="379394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14" y="3602043"/>
            <a:ext cx="7715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92" y="6886581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4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7" y="2087568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5" y="6915156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908"/>
            <a:ext cx="1423988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4" y="2482829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45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4" y="3935420"/>
            <a:ext cx="191928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2" y="4440245"/>
            <a:ext cx="14700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6" y="7193197"/>
            <a:ext cx="96043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87423"/>
            <a:ext cx="1306514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80" y="2682881"/>
            <a:ext cx="634999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696188"/>
            <a:ext cx="1647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10" y="6248636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45"/>
            <a:ext cx="671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80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32949" name="Группа 101"/>
          <p:cNvGrpSpPr>
            <a:grpSpLocks/>
          </p:cNvGrpSpPr>
          <p:nvPr/>
        </p:nvGrpSpPr>
        <p:grpSpPr bwMode="auto">
          <a:xfrm>
            <a:off x="381007" y="1219201"/>
            <a:ext cx="2397125" cy="2405064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86" y="7599575"/>
              <a:ext cx="5205110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1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7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40" y="323851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8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96" tIns="45557" rIns="91096" bIns="455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9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7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7" y="321629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958" name="Группа 234"/>
          <p:cNvGrpSpPr>
            <a:grpSpLocks/>
          </p:cNvGrpSpPr>
          <p:nvPr/>
        </p:nvGrpSpPr>
        <p:grpSpPr bwMode="auto">
          <a:xfrm>
            <a:off x="396879" y="8382006"/>
            <a:ext cx="6043612" cy="990601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2980" name="Text Box 144"/>
            <p:cNvSpPr txBox="1">
              <a:spLocks noChangeArrowheads="1"/>
            </p:cNvSpPr>
            <p:nvPr/>
          </p:nvSpPr>
          <p:spPr bwMode="auto">
            <a:xfrm>
              <a:off x="1729480" y="8644824"/>
              <a:ext cx="2972870" cy="2846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64" y="878960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2962" name="Прямоугольник 237"/>
          <p:cNvSpPr>
            <a:spLocks noChangeArrowheads="1"/>
          </p:cNvSpPr>
          <p:nvPr/>
        </p:nvSpPr>
        <p:spPr bwMode="auto">
          <a:xfrm>
            <a:off x="1168404" y="8836035"/>
            <a:ext cx="5232401" cy="522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4" tIns="45532" rIns="91044" bIns="45532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15" y="5253047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28" y="682722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50" y="307878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41" y="562503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102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73" y="5380272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>
            <a:spLocks noChangeArrowheads="1"/>
          </p:cNvSpPr>
          <p:nvPr/>
        </p:nvSpPr>
        <p:spPr bwMode="auto">
          <a:xfrm>
            <a:off x="0" y="21"/>
            <a:ext cx="12801600" cy="87829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210" tIns="32599" rIns="65210" bIns="32599" anchor="ctr"/>
          <a:lstStyle/>
          <a:p>
            <a:pPr algn="ctr" defTabSz="1276209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276209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52130" y="1070591"/>
            <a:ext cx="12266278" cy="604867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8" name="Rectangle 58"/>
          <p:cNvSpPr>
            <a:spLocks noChangeArrowheads="1"/>
          </p:cNvSpPr>
          <p:nvPr/>
        </p:nvSpPr>
        <p:spPr bwMode="auto">
          <a:xfrm>
            <a:off x="322115" y="1981200"/>
            <a:ext cx="12326308" cy="23622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412" tIns="52174" rIns="104412" bIns="52174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2400" b="1" u="sng" dirty="0" smtClean="0">
                <a:solidFill>
                  <a:srgbClr val="000000"/>
                </a:solidFill>
              </a:rPr>
              <a:t>Штормовое </a:t>
            </a:r>
            <a:r>
              <a:rPr lang="ru-RU" sz="2400" b="1" u="sng" dirty="0">
                <a:solidFill>
                  <a:srgbClr val="000000"/>
                </a:solidFill>
              </a:rPr>
              <a:t>предупреждение</a:t>
            </a:r>
          </a:p>
          <a:p>
            <a:pPr algn="ctr"/>
            <a:r>
              <a:rPr lang="ru-RU" sz="2400" b="1" u="sng" dirty="0">
                <a:solidFill>
                  <a:srgbClr val="000000"/>
                </a:solidFill>
              </a:rPr>
              <a:t>о высокой и чрезвычайной пожарной опасности лесов</a:t>
            </a:r>
          </a:p>
          <a:p>
            <a:pPr algn="ctr"/>
            <a:r>
              <a:rPr lang="ru-RU" sz="2400" b="1" u="sng" dirty="0">
                <a:solidFill>
                  <a:srgbClr val="000000"/>
                </a:solidFill>
              </a:rPr>
              <a:t>на территории Республики Татарстан</a:t>
            </a:r>
          </a:p>
          <a:p>
            <a:pPr indent="446088" algn="just"/>
            <a:r>
              <a:rPr lang="ru-RU" sz="2400" dirty="0">
                <a:solidFill>
                  <a:srgbClr val="000000"/>
                </a:solidFill>
              </a:rPr>
              <a:t>В период с 6 по 12 июля </a:t>
            </a:r>
            <a:r>
              <a:rPr lang="ru-RU" sz="2400">
                <a:solidFill>
                  <a:srgbClr val="000000"/>
                </a:solidFill>
              </a:rPr>
              <a:t>2021 </a:t>
            </a:r>
            <a:r>
              <a:rPr lang="ru-RU" sz="2400" smtClean="0">
                <a:solidFill>
                  <a:srgbClr val="000000"/>
                </a:solidFill>
              </a:rPr>
              <a:t>года </a:t>
            </a:r>
            <a:r>
              <a:rPr lang="ru-RU" sz="2400" dirty="0">
                <a:solidFill>
                  <a:srgbClr val="000000"/>
                </a:solidFill>
              </a:rPr>
              <a:t>в Республике Татарстан местами в крайних восточных районах сохранится чрезвычайная пожарная опасность лесов (5 класс), местами по республике ожидается высокая пожарная опасность (4 класс).</a:t>
            </a:r>
          </a:p>
          <a:p>
            <a:pPr indent="447597" algn="just"/>
            <a:endParaRPr lang="ru-RU" sz="2400" dirty="0">
              <a:solidFill>
                <a:srgbClr val="000000"/>
              </a:solidFill>
            </a:endParaRPr>
          </a:p>
          <a:p>
            <a:pPr algn="ctr"/>
            <a:r>
              <a:rPr lang="ru-RU" sz="2400" b="1" u="sng" dirty="0" smtClean="0">
                <a:solidFill>
                  <a:srgbClr val="000000"/>
                </a:solidFill>
              </a:rPr>
              <a:t> </a:t>
            </a:r>
            <a:endParaRPr lang="ru-RU" sz="2400" b="1" u="sng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442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6" y="1023941"/>
            <a:ext cx="12058649" cy="8162926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5" name="Прямоугольник 144"/>
          <p:cNvSpPr/>
          <p:nvPr/>
        </p:nvSpPr>
        <p:spPr>
          <a:xfrm>
            <a:off x="3784605" y="4644047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38" name="Полилиния 137"/>
          <p:cNvSpPr/>
          <p:nvPr/>
        </p:nvSpPr>
        <p:spPr>
          <a:xfrm>
            <a:off x="8381355" y="3765768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88" y="425752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9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35" y="4766387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98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48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3" y="3407610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30"/>
            <a:ext cx="1886699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4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4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40" y="4839804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38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12" y="3999295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85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7" y="2753332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3" y="3720915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78" y="3043053"/>
            <a:ext cx="634999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67" y="5171098"/>
            <a:ext cx="671511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18" y="3934433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11" y="4945099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8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5" y="5265553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602" y="4673417"/>
            <a:ext cx="134302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90" y="5352866"/>
            <a:ext cx="11255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69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8" y="3324961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8" y="4107471"/>
            <a:ext cx="9890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15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49" y="5743852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45001"/>
            <a:ext cx="13890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8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5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7" y="4870310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22" y="6791297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7" y="6580647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7"/>
            <a:ext cx="1579712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5" y="3934433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77" y="4297972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91" y="7088004"/>
            <a:ext cx="671511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7" y="6164075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2" y="6648457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20002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9" y="6148201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4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7" y="6451417"/>
            <a:ext cx="1516064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59" y="6477883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85" y="6806224"/>
            <a:ext cx="1736755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5" y="7212621"/>
            <a:ext cx="1306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08667"/>
            <a:ext cx="95885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6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3" y="2867633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7" y="5095452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5" y="5468751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88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40" y="6037872"/>
            <a:ext cx="82708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69" y="4232716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6" y="3727447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42" y="3654239"/>
            <a:ext cx="7715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18115"/>
            <a:ext cx="16303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3" y="1605593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59" tIns="45586" rIns="91159" bIns="45586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8" y="2052451"/>
            <a:ext cx="8747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42" y="6880041"/>
            <a:ext cx="11509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8" y="4752791"/>
            <a:ext cx="14239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096066"/>
            <a:ext cx="10334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30" y="2547752"/>
            <a:ext cx="10080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1705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77" y="4925034"/>
            <a:ext cx="1790699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5" y="3328803"/>
            <a:ext cx="107632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5" y="3900301"/>
            <a:ext cx="19192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7" y="4328927"/>
            <a:ext cx="1470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78" y="5371916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5" y="3212916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41" y="5441568"/>
            <a:ext cx="1266825" cy="2769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18603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38" tIns="32561" rIns="65138" bIns="32561" anchor="ctr"/>
          <a:lstStyle>
            <a:lvl1pPr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4763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4763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8604" name="Группа 241"/>
          <p:cNvGrpSpPr>
            <a:grpSpLocks/>
          </p:cNvGrpSpPr>
          <p:nvPr/>
        </p:nvGrpSpPr>
        <p:grpSpPr bwMode="auto">
          <a:xfrm>
            <a:off x="457203" y="1182691"/>
            <a:ext cx="2065337" cy="1779589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8625" name="Text Box 144"/>
            <p:cNvSpPr txBox="1">
              <a:spLocks noChangeArrowheads="1"/>
            </p:cNvSpPr>
            <p:nvPr/>
          </p:nvSpPr>
          <p:spPr bwMode="auto">
            <a:xfrm>
              <a:off x="1381892" y="7640377"/>
              <a:ext cx="3684926" cy="5569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93" y="167799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1" tIns="45630" rIns="91251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9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9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93" y="2033594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1" tIns="45630" rIns="91251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5" y="209709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9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93" y="2417766"/>
            <a:ext cx="274637" cy="290513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51" tIns="45630" rIns="91251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5" y="2490792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9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86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6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51" tIns="45630" rIns="91251" bIns="4563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86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51" tIns="45630" rIns="91251" bIns="4563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4" y="5500501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42" y="6229959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5" y="6743515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91" y="7210239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6" y="6352196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12" name="Прямоугольник 111"/>
          <p:cNvSpPr/>
          <p:nvPr/>
        </p:nvSpPr>
        <p:spPr>
          <a:xfrm>
            <a:off x="4502888" y="6009297"/>
            <a:ext cx="3960872" cy="1525391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8" tIns="45655" rIns="91298" bIns="45655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+11…+13 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</a:t>
            </a:r>
            <a:r>
              <a:rPr lang="ru-RU" sz="4100" b="1" dirty="0" smtClean="0">
                <a:solidFill>
                  <a:srgbClr val="FF0000"/>
                </a:solidFill>
              </a:rPr>
              <a:t>25…+28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3" name="Прямая соединительная линия 112"/>
          <p:cNvCxnSpPr/>
          <p:nvPr/>
        </p:nvCxnSpPr>
        <p:spPr>
          <a:xfrm>
            <a:off x="4503679" y="6781800"/>
            <a:ext cx="3960872" cy="5551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4" name="Прямоугольник 113"/>
          <p:cNvSpPr/>
          <p:nvPr/>
        </p:nvSpPr>
        <p:spPr>
          <a:xfrm>
            <a:off x="6985536" y="4072932"/>
            <a:ext cx="3974564" cy="1586121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8" tIns="45655" rIns="91298" bIns="45655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+10…+13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</a:t>
            </a:r>
            <a:r>
              <a:rPr lang="ru-RU" sz="4100" b="1" dirty="0" smtClean="0">
                <a:solidFill>
                  <a:srgbClr val="FF0000"/>
                </a:solidFill>
              </a:rPr>
              <a:t>24…+27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5" name="Прямая соединительная линия 114"/>
          <p:cNvCxnSpPr/>
          <p:nvPr/>
        </p:nvCxnSpPr>
        <p:spPr>
          <a:xfrm>
            <a:off x="7012910" y="4918808"/>
            <a:ext cx="3947195" cy="3419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08" name="Прямоугольник 107"/>
          <p:cNvSpPr/>
          <p:nvPr/>
        </p:nvSpPr>
        <p:spPr>
          <a:xfrm>
            <a:off x="2284946" y="4037246"/>
            <a:ext cx="3954390" cy="162180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98" tIns="45655" rIns="91298" bIns="45655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+12…+15</a:t>
            </a:r>
            <a:endParaRPr lang="ru-RU" sz="41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+</a:t>
            </a:r>
            <a:r>
              <a:rPr lang="ru-RU" sz="4100" b="1" dirty="0" smtClean="0">
                <a:solidFill>
                  <a:srgbClr val="FF0000"/>
                </a:solidFill>
              </a:rPr>
              <a:t>26…+29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09" name="Прямая соединительная линия 108"/>
          <p:cNvCxnSpPr/>
          <p:nvPr/>
        </p:nvCxnSpPr>
        <p:spPr>
          <a:xfrm>
            <a:off x="2316673" y="4873519"/>
            <a:ext cx="3949068" cy="3283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468489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245" y="1006874"/>
            <a:ext cx="12058649" cy="8162926"/>
          </a:xfrm>
          <a:prstGeom prst="rect">
            <a:avLst/>
          </a:pr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67" y="425749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8" y="1905000"/>
            <a:ext cx="1874351" cy="195802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21" y="4766363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78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29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58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7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61" tIns="45684" rIns="91361" bIns="45684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13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6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6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9827900" y="3220651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1" name="Прямоугольник 160"/>
          <p:cNvSpPr/>
          <p:nvPr/>
        </p:nvSpPr>
        <p:spPr>
          <a:xfrm>
            <a:off x="5927279" y="2760734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3047" y="3682020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99176" y="2895608"/>
            <a:ext cx="6348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409" y="5257807"/>
            <a:ext cx="6716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368" y="3895994"/>
            <a:ext cx="94969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81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093" y="5226498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5057480" y="4635214"/>
            <a:ext cx="134332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309" y="5423364"/>
            <a:ext cx="112575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81408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90" y="4068868"/>
            <a:ext cx="98905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797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61" tIns="45684" rIns="91361" bIns="45684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7487" y="5772096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8288" y="5906416"/>
            <a:ext cx="13882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28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01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1051761" y="4204164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629" y="4432763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263" y="7049094"/>
            <a:ext cx="67166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769" y="6126058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678466" y="6110182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2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343405" y="6642562"/>
            <a:ext cx="151474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40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67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780" y="7270737"/>
            <a:ext cx="959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461805" y="3185746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133600" y="5430261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62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6759" y="5999427"/>
            <a:ext cx="82673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49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1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294108" y="3806594"/>
            <a:ext cx="7712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391" y="6680120"/>
            <a:ext cx="163117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5" y="1605572"/>
            <a:ext cx="1200527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92D05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/>
          </a:sp3d>
        </p:spPr>
        <p:txBody>
          <a:bodyPr lIns="91424" tIns="45713" rIns="91424" bIns="45713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1204" y="2013675"/>
            <a:ext cx="8739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171" y="6841499"/>
            <a:ext cx="115141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169" y="4714103"/>
            <a:ext cx="142464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1" y="8057147"/>
            <a:ext cx="103322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769" y="2509118"/>
            <a:ext cx="12973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878" y="4886595"/>
            <a:ext cx="179146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601" y="3289900"/>
            <a:ext cx="1464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510" y="3861294"/>
            <a:ext cx="191903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3937" y="4290152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9252" y="5333549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105665" y="3657380"/>
            <a:ext cx="124736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3045865" y="5404540"/>
            <a:ext cx="152935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232" name="Заголовок 1"/>
          <p:cNvSpPr txBox="1">
            <a:spLocks/>
          </p:cNvSpPr>
          <p:nvPr/>
        </p:nvSpPr>
        <p:spPr>
          <a:xfrm>
            <a:off x="-11724" y="941"/>
            <a:ext cx="12813324" cy="83726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60" tIns="32570" rIns="65160" bIns="32570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2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61" tIns="45684" rIns="91361" bIns="45684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361" tIns="45684" rIns="91361" bIns="45684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" name="Прямоугольник 123"/>
          <p:cNvSpPr/>
          <p:nvPr/>
        </p:nvSpPr>
        <p:spPr>
          <a:xfrm>
            <a:off x="10147739" y="5461847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863" y="6191326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382005" y="6400807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306476" y="7388284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302" y="6313867"/>
            <a:ext cx="114024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09" name="Прямоугольник 108"/>
          <p:cNvSpPr/>
          <p:nvPr/>
        </p:nvSpPr>
        <p:spPr>
          <a:xfrm>
            <a:off x="3456651" y="4762566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Лаишевский</a:t>
            </a:r>
          </a:p>
        </p:txBody>
      </p:sp>
      <p:sp>
        <p:nvSpPr>
          <p:cNvPr id="110" name="Прямоугольник 109"/>
          <p:cNvSpPr/>
          <p:nvPr/>
        </p:nvSpPr>
        <p:spPr>
          <a:xfrm>
            <a:off x="8594557" y="3397622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Менделеевский</a:t>
            </a:r>
          </a:p>
        </p:txBody>
      </p:sp>
      <p:sp>
        <p:nvSpPr>
          <p:cNvPr id="111" name="Прямоугольник 110"/>
          <p:cNvSpPr/>
          <p:nvPr/>
        </p:nvSpPr>
        <p:spPr>
          <a:xfrm>
            <a:off x="7623820" y="3698872"/>
            <a:ext cx="147046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Елабужский</a:t>
            </a:r>
          </a:p>
        </p:txBody>
      </p:sp>
      <p:sp>
        <p:nvSpPr>
          <p:cNvPr id="103" name="Text Box 270"/>
          <p:cNvSpPr txBox="1">
            <a:spLocks noChangeArrowheads="1"/>
          </p:cNvSpPr>
          <p:nvPr/>
        </p:nvSpPr>
        <p:spPr bwMode="auto">
          <a:xfrm>
            <a:off x="1644736" y="7391399"/>
            <a:ext cx="2646470" cy="218548"/>
          </a:xfrm>
          <a:prstGeom prst="rect">
            <a:avLst/>
          </a:prstGeom>
          <a:solidFill>
            <a:srgbClr val="FFFFFF">
              <a:alpha val="74000"/>
            </a:srgbClr>
          </a:solidFill>
          <a:ln>
            <a:noFill/>
          </a:ln>
          <a:effectLst/>
          <a:extLst/>
        </p:spPr>
        <p:txBody>
          <a:bodyPr wrap="square" lIns="48788" tIns="24397" rIns="48788" bIns="24397">
            <a:spAutoFit/>
          </a:bodyPr>
          <a:lstStyle>
            <a:lvl1pPr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57263" eaLnBrk="0" hangingPunct="0">
              <a:defRPr sz="25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57263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ru-RU" sz="1100" b="1" dirty="0">
                <a:solidFill>
                  <a:prstClr val="black"/>
                </a:solidFill>
                <a:latin typeface="Arial Black" pitchFamily="34" charset="0"/>
              </a:rPr>
              <a:t>УСЛОВНЫЕ ОБОЗНАЧЕНИЯ:</a:t>
            </a:r>
          </a:p>
        </p:txBody>
      </p:sp>
      <p:sp>
        <p:nvSpPr>
          <p:cNvPr id="104" name="Прямоугольник 103"/>
          <p:cNvSpPr/>
          <p:nvPr/>
        </p:nvSpPr>
        <p:spPr>
          <a:xfrm>
            <a:off x="1155023" y="8591720"/>
            <a:ext cx="264265" cy="132556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32" tIns="32616" rIns="65232" bIns="32616" rtlCol="0" anchor="ctr"/>
          <a:lstStyle/>
          <a:p>
            <a:pPr algn="ctr" defTabSz="1196302"/>
            <a:endParaRPr lang="ru-RU" sz="9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05" name="Прямоугольник 104"/>
          <p:cNvSpPr/>
          <p:nvPr/>
        </p:nvSpPr>
        <p:spPr>
          <a:xfrm>
            <a:off x="1528025" y="7621911"/>
            <a:ext cx="3287600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75" indent="-190675" algn="just" defTabSz="1196302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ЧРЕЗВЫЧАЙНАЯ (5 КЛАСС) ПОЖАРНАЯ ОПАСНОСТЬ ЛЕСОВ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1499674" y="8371995"/>
            <a:ext cx="3315957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75" indent="-190675" defTabSz="1196302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СРЕДНЯЯ (3 КЛАСС) ПОЖАРНАЯ ОПАСНОСТЬ ЛЕСОВ </a:t>
            </a:r>
          </a:p>
        </p:txBody>
      </p:sp>
      <p:sp>
        <p:nvSpPr>
          <p:cNvPr id="107" name="Прямоугольник 106"/>
          <p:cNvSpPr/>
          <p:nvPr/>
        </p:nvSpPr>
        <p:spPr>
          <a:xfrm>
            <a:off x="1499677" y="8763583"/>
            <a:ext cx="3320667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75" indent="-190675" defTabSz="1196302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МАЛАЯ (2 КЛАСС) ПОЖАРНОЙ ОПАСНОСТИ ЛЕСОВ </a:t>
            </a:r>
          </a:p>
        </p:txBody>
      </p:sp>
      <p:sp>
        <p:nvSpPr>
          <p:cNvPr id="108" name="Прямоугольник 107"/>
          <p:cNvSpPr/>
          <p:nvPr/>
        </p:nvSpPr>
        <p:spPr>
          <a:xfrm>
            <a:off x="1155023" y="8771663"/>
            <a:ext cx="264265" cy="132556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408" tIns="45706" rIns="91408" bIns="45706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900" kern="0" dirty="0">
              <a:solidFill>
                <a:srgbClr val="FF0000"/>
              </a:solidFill>
              <a:latin typeface="Constantia"/>
              <a:cs typeface="+mn-cs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1502805" y="8732650"/>
            <a:ext cx="3273098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75" indent="-190675" defTabSz="1196302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ПОЖАРНАЯ ОПАСНОСТЬ ЛЕСОВ ОТСУТСТВУЕТ</a:t>
            </a:r>
          </a:p>
        </p:txBody>
      </p:sp>
      <p:sp>
        <p:nvSpPr>
          <p:cNvPr id="113" name="Прямоугольник 112"/>
          <p:cNvSpPr/>
          <p:nvPr/>
        </p:nvSpPr>
        <p:spPr>
          <a:xfrm>
            <a:off x="1153555" y="8372076"/>
            <a:ext cx="264265" cy="132556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7171" tIns="43586" rIns="87171" bIns="43586" rtlCol="0" anchor="ctr"/>
          <a:lstStyle/>
          <a:p>
            <a:pPr algn="ctr"/>
            <a:endParaRPr lang="ru-RU" sz="2800" dirty="0">
              <a:solidFill>
                <a:prstClr val="white"/>
              </a:solidFill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1141537" y="8067431"/>
            <a:ext cx="276283" cy="13255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65232" tIns="32616" rIns="65232" bIns="32616" rtlCol="0" anchor="ctr"/>
          <a:lstStyle/>
          <a:p>
            <a:pPr algn="ctr" defTabSz="1196302"/>
            <a:endParaRPr lang="ru-RU" sz="9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1141531" y="7689892"/>
            <a:ext cx="275324" cy="134505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61" tIns="45684" rIns="91361" bIns="45684" rtlCol="0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532738" y="8002914"/>
            <a:ext cx="3287600" cy="400110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>
            <a:spAutoFit/>
          </a:bodyPr>
          <a:lstStyle/>
          <a:p>
            <a:pPr marL="190675" indent="-190675" algn="just" defTabSz="1196302">
              <a:buFontTx/>
              <a:buChar char="-"/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</a:rPr>
              <a:t>ВЫСОКАЯ (4 КЛАСС) ПОЖАРНАЯ ОПАСНОСТЬ ЛЕСОВ</a:t>
            </a:r>
          </a:p>
        </p:txBody>
      </p:sp>
      <p:pic>
        <p:nvPicPr>
          <p:cNvPr id="116" name="Picture 1" descr="https://meteoinfo.ru/hmc-output/meteoalert/pict/28.gif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1" y="1066800"/>
            <a:ext cx="438687" cy="390525"/>
          </a:xfrm>
          <a:prstGeom prst="rect">
            <a:avLst/>
          </a:prstGeom>
          <a:noFill/>
          <a:extLst/>
        </p:spPr>
      </p:pic>
      <p:sp>
        <p:nvSpPr>
          <p:cNvPr id="117" name="Прямоугольник 116"/>
          <p:cNvSpPr/>
          <p:nvPr/>
        </p:nvSpPr>
        <p:spPr>
          <a:xfrm>
            <a:off x="7293083" y="1092818"/>
            <a:ext cx="5103809" cy="584689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50" tIns="45677" rIns="91350" bIns="45677">
            <a:spAutoFit/>
          </a:bodyPr>
          <a:lstStyle/>
          <a:p>
            <a:pPr>
              <a:spcAft>
                <a:spcPts val="0"/>
              </a:spcAft>
            </a:pPr>
            <a:r>
              <a:rPr lang="ru-RU" sz="1600" b="1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Высокая и чрезвычайная пожарная опасность лесов 4-5 класс</a:t>
            </a:r>
          </a:p>
        </p:txBody>
      </p:sp>
      <p:sp>
        <p:nvSpPr>
          <p:cNvPr id="205" name="Прямоугольник 204"/>
          <p:cNvSpPr/>
          <p:nvPr/>
        </p:nvSpPr>
        <p:spPr>
          <a:xfrm>
            <a:off x="8153406" y="7174019"/>
            <a:ext cx="13064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</p:spTree>
    <p:extLst>
      <p:ext uri="{BB962C8B-B14F-4D97-AF65-F5344CB8AC3E}">
        <p14:creationId xmlns:p14="http://schemas.microsoft.com/office/powerpoint/2010/main" val="3686196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558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7" tIns="32539" rIns="65097" bIns="32539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ПРОИСШЕСТВИЙ НА ВОДНЫХ ОБЪЕКТАХ ЗА 2016-2020 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355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3" tIns="45532" rIns="91043" bIns="45532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94" y="4323981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9" y="483284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3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7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7" y="3360776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3" y="490627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8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5" y="4065750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3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90" y="2054460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7" y="2800585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12" y="3219687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6" y="3429239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3" y="5194535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2" y="6551056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7" y="501157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92" y="5181836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24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73" y="5387982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4" y="362386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72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7" y="6232760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6"/>
            <a:ext cx="1609832" cy="1417017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79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2" y="6249994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0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84" y="2474721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73" y="3962639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64" y="4356336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31" y="5243519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05751"/>
            <a:ext cx="6461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37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4" y="5986436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5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32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9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72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6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5602" y="5610231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50" y="5792947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4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74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6" y="379391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36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92" y="6886581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31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250" y="4798456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3" y="8123475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43" y="2146767"/>
            <a:ext cx="1006475" cy="43088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05608"/>
            <a:ext cx="15525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98780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8239" y="4059473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27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10" y="7836139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41" y="7204311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80" y="2748197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6" y="5294549"/>
            <a:ext cx="12652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724" name="Группа 234"/>
          <p:cNvGrpSpPr>
            <a:grpSpLocks/>
          </p:cNvGrpSpPr>
          <p:nvPr/>
        </p:nvGrpSpPr>
        <p:grpSpPr bwMode="auto">
          <a:xfrm>
            <a:off x="388953" y="8305798"/>
            <a:ext cx="6042023" cy="950914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824" name="Text Box 144"/>
            <p:cNvSpPr txBox="1">
              <a:spLocks noChangeArrowheads="1"/>
            </p:cNvSpPr>
            <p:nvPr/>
          </p:nvSpPr>
          <p:spPr bwMode="auto">
            <a:xfrm>
              <a:off x="1729480" y="8418865"/>
              <a:ext cx="2972870" cy="4248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725" name="Прямоугольник 237"/>
          <p:cNvSpPr>
            <a:spLocks noChangeArrowheads="1"/>
          </p:cNvSpPr>
          <p:nvPr/>
        </p:nvSpPr>
        <p:spPr bwMode="auto">
          <a:xfrm>
            <a:off x="1160468" y="8561397"/>
            <a:ext cx="5232401" cy="522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4" tIns="45532" rIns="91044" bIns="45532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в 2016-2020 гг. по муниципальным районам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6" y="6261337"/>
            <a:ext cx="698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55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3731" name="Группа 1"/>
          <p:cNvGrpSpPr>
            <a:grpSpLocks/>
          </p:cNvGrpSpPr>
          <p:nvPr/>
        </p:nvGrpSpPr>
        <p:grpSpPr bwMode="auto">
          <a:xfrm>
            <a:off x="509592" y="1219200"/>
            <a:ext cx="2201863" cy="2171701"/>
            <a:chOff x="509588" y="1219200"/>
            <a:chExt cx="2202391" cy="2172188"/>
          </a:xfrm>
        </p:grpSpPr>
        <p:grpSp>
          <p:nvGrpSpPr>
            <p:cNvPr id="23814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4" y="7600287"/>
                <a:ext cx="4922403" cy="1994953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382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512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46" y="2591108"/>
              <a:ext cx="274703" cy="288990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359" y="2654625"/>
              <a:ext cx="1122633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46" y="2975370"/>
              <a:ext cx="274703" cy="290578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359" y="3048412"/>
              <a:ext cx="1122633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46" y="2124278"/>
              <a:ext cx="274703" cy="290578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359" y="2214786"/>
              <a:ext cx="1122633" cy="169315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0948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4" y="4737336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7" y="5542200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90" y="3899133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604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5" y="1981436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5" y="7404336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9" y="7016984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41" y="243364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33" y="682371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22" y="425189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88" y="578896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49" y="6500303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418" y="301602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78" y="767651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91" y="457481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82" y="373395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67" y="3745105"/>
            <a:ext cx="43645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406" y="5153256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59" y="559868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53" y="5016728"/>
            <a:ext cx="457715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1" y="4360013"/>
            <a:ext cx="47045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46" y="346587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38" y="45724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63" y="456734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516" y="739159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64" y="5053229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77" y="5527168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40" y="6948262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33" y="6687614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80" y="6289771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66" y="3897229"/>
            <a:ext cx="40905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20" y="4343860"/>
            <a:ext cx="502669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30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7" tIns="32539" rIns="65097" bIns="32539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ТЕХНОГЕННЫМИ ПОЖАРАМИ ЗА 2016-2020 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663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3" tIns="45532" rIns="91043" bIns="45532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94" y="4323981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9" y="483284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3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7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7" y="3360776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3" y="490627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8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5" y="4065750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3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90" y="2054460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7" y="2800585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12" y="3219687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6" y="3429239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3" y="5194535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2" y="6551056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7" y="501157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92" y="5181836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67524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73" y="5387982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4" y="362386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72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7" y="6232760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6"/>
            <a:ext cx="1609832" cy="1417017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79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2" y="6249994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0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84" y="2474721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73" y="3962639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64" y="4194408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31" y="5243519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57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37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4" y="5986436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5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86532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9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72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6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6" y="5602525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50" y="5792947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236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74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6" y="379391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36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92" y="6878875"/>
            <a:ext cx="16319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870936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9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3" y="8123475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8543" y="216215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20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47671"/>
            <a:ext cx="1076326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88" y="3811824"/>
            <a:ext cx="1636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27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10" y="7836139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341" y="7204311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80" y="2748197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6" y="5302257"/>
            <a:ext cx="12652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6796" name="Группа 234"/>
          <p:cNvGrpSpPr>
            <a:grpSpLocks/>
          </p:cNvGrpSpPr>
          <p:nvPr/>
        </p:nvGrpSpPr>
        <p:grpSpPr bwMode="auto">
          <a:xfrm>
            <a:off x="388953" y="8169287"/>
            <a:ext cx="6042023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797" name="Прямоугольник 237"/>
          <p:cNvSpPr>
            <a:spLocks noChangeArrowheads="1"/>
          </p:cNvSpPr>
          <p:nvPr/>
        </p:nvSpPr>
        <p:spPr bwMode="auto">
          <a:xfrm>
            <a:off x="1160468" y="8561397"/>
            <a:ext cx="5232401" cy="522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4" tIns="45532" rIns="91044" bIns="45532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 (согласно статистических данных 2016-2020 гг.)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6" y="6261337"/>
            <a:ext cx="698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9" y="4125355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4" y="4737336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7" y="5542200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90" y="3810235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604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5" y="1981436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5" y="7404336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9" y="7016984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27" y="6536987"/>
            <a:ext cx="590961" cy="5496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34" y="5863966"/>
            <a:ext cx="561600" cy="48469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37"/>
            <a:ext cx="535366" cy="53772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14" y="5638814"/>
            <a:ext cx="561600" cy="46273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89" y="8465664"/>
            <a:ext cx="559887" cy="46493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2" y="6400823"/>
            <a:ext cx="561600" cy="53468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9" y="4560337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12" y="7120238"/>
            <a:ext cx="561600" cy="53403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9"/>
            <a:ext cx="484182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30" y="5113326"/>
            <a:ext cx="561600" cy="48541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401" y="5013311"/>
            <a:ext cx="561600" cy="49325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7" y="4430381"/>
            <a:ext cx="55436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83"/>
            <a:ext cx="57927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321" y="4419625"/>
            <a:ext cx="543901" cy="49231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50"/>
            <a:ext cx="562114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94" y="5810075"/>
            <a:ext cx="521927" cy="48586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7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9" y="4434019"/>
            <a:ext cx="561600" cy="54017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599" y="5643454"/>
            <a:ext cx="501948" cy="45254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91" y="6826877"/>
            <a:ext cx="561600" cy="47485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7" y="4373235"/>
            <a:ext cx="613505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5" y="7255971"/>
            <a:ext cx="564178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32"/>
            <a:ext cx="561600" cy="4893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17" y="3920008"/>
            <a:ext cx="582897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</a:p>
        </p:txBody>
      </p:sp>
      <p:grpSp>
        <p:nvGrpSpPr>
          <p:cNvPr id="26882" name="Группа 101"/>
          <p:cNvGrpSpPr>
            <a:grpSpLocks/>
          </p:cNvGrpSpPr>
          <p:nvPr/>
        </p:nvGrpSpPr>
        <p:grpSpPr bwMode="auto">
          <a:xfrm>
            <a:off x="346084" y="1219200"/>
            <a:ext cx="2397125" cy="2317750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637" y="7600072"/>
              <a:ext cx="510292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6952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7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7" y="321629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40" y="323851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8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96" tIns="45557" rIns="91096" bIns="455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9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7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66" y="375763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</a:t>
            </a: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52" y="332524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28" y="405330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68" y="228182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75" y="256695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96" y="302434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403" y="303140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37" y="3489392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38" y="387734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42" y="5529489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21" y="622448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84" y="544731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68" y="6770585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71" y="431026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95" y="2502351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34" y="367414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115" y="7677587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70" y="7452163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6009" y="6850700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57" y="5464198"/>
            <a:ext cx="559819" cy="49169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654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7" tIns="32539" rIns="65097" bIns="32539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ПРОИСШЕСТВИЙ СВЯЗАННЫЕ С ТЕХНОГЕННЫМИ ПОЖАРАМИ ЗА 2021 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5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3" tIns="45532" rIns="91043" bIns="45532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94" y="4323981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39" y="4832846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3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47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9" y="3474078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17" y="3360776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23" y="4906275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98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95" y="4065750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3" y="3735250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90" y="2054460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7" y="2800585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012" y="3219687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36" y="3429239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3" y="519454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2" y="6551056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7" y="501157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907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92" y="5181836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069" y="4975232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73" y="5387982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4" y="3623863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22" y="4135672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16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7" y="6232764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4" y="5907716"/>
            <a:ext cx="1609832" cy="1417017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193076"/>
            <a:ext cx="11255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2412" y="6249994"/>
            <a:ext cx="1389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33" y="4936760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27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84" y="2474721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73" y="3962639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64" y="4267436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134605" y="5181606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9" y="6013457"/>
            <a:ext cx="6461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4" y="6719137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4" y="5986436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6" y="6230456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98" y="6478835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59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84" y="6872672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36" y="3086336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116" y="5610231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50" y="5792947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4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74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76" y="3793915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89" y="3581636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457204" y="6781808"/>
            <a:ext cx="16319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66" y="1672050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522" y="6719331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9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33" y="8123475"/>
            <a:ext cx="103346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72983" y="2362177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8873" y="4913320"/>
            <a:ext cx="15525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74" y="3083386"/>
            <a:ext cx="1076326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4914" y="3988829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47" y="4332527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9" y="7786924"/>
            <a:ext cx="6715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5" y="7204311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80" y="2748197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36" y="5302257"/>
            <a:ext cx="12652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7820" name="Группа 234"/>
          <p:cNvGrpSpPr>
            <a:grpSpLocks/>
          </p:cNvGrpSpPr>
          <p:nvPr/>
        </p:nvGrpSpPr>
        <p:grpSpPr bwMode="auto">
          <a:xfrm>
            <a:off x="388953" y="8169287"/>
            <a:ext cx="6042023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821" name="Прямоугольник 237"/>
          <p:cNvSpPr>
            <a:spLocks noChangeArrowheads="1"/>
          </p:cNvSpPr>
          <p:nvPr/>
        </p:nvSpPr>
        <p:spPr bwMode="auto">
          <a:xfrm>
            <a:off x="1160468" y="8561397"/>
            <a:ext cx="5232401" cy="522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4" tIns="45532" rIns="91044" bIns="45532">
            <a:spAutoFit/>
          </a:bodyPr>
          <a:lstStyle/>
          <a:p>
            <a:pPr algn="just"/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2021 г.)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6" y="6261337"/>
            <a:ext cx="69850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33370" y="3807855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4" y="4737336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7" y="5542200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90" y="3810235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7" y="3657604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5" y="1981436"/>
            <a:ext cx="747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5" y="7404336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1629" y="6947363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8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837" name="Группа 101"/>
          <p:cNvGrpSpPr>
            <a:grpSpLocks/>
          </p:cNvGrpSpPr>
          <p:nvPr/>
        </p:nvGrpSpPr>
        <p:grpSpPr bwMode="auto">
          <a:xfrm>
            <a:off x="381015" y="1219193"/>
            <a:ext cx="2392363" cy="2317750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13" y="7600072"/>
              <a:ext cx="5139590" cy="206763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78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27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27" y="321629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40" y="323851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78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96" tIns="45557" rIns="91096" bIns="455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9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27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5" y="379911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967172" y="499659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41" y="249218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3" y="645953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4" y="766575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7" y="511335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14" y="4613048"/>
            <a:ext cx="507345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8" y="746648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8990017" y="4203721"/>
            <a:ext cx="708024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10/1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873" name="Rectangle 58"/>
          <p:cNvSpPr>
            <a:spLocks noChangeArrowheads="1"/>
          </p:cNvSpPr>
          <p:nvPr/>
        </p:nvSpPr>
        <p:spPr bwMode="auto">
          <a:xfrm>
            <a:off x="2733679" y="1225551"/>
            <a:ext cx="9610726" cy="436734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707" tIns="63855" rIns="127707" bIns="63855">
            <a:spAutoFit/>
          </a:bodyPr>
          <a:lstStyle/>
          <a:p>
            <a:pPr algn="ctr" defTabSz="1272076"/>
            <a:r>
              <a:rPr lang="ru-RU" altLang="ru-RU" sz="2000" b="1" dirty="0">
                <a:solidFill>
                  <a:srgbClr val="000000"/>
                </a:solidFill>
              </a:rPr>
              <a:t>В </a:t>
            </a:r>
            <a:r>
              <a:rPr lang="ru-RU" altLang="ru-RU" sz="2000" b="1" dirty="0">
                <a:solidFill>
                  <a:srgbClr val="FF0000"/>
                </a:solidFill>
              </a:rPr>
              <a:t>2021</a:t>
            </a:r>
            <a:r>
              <a:rPr lang="ru-RU" altLang="ru-RU" sz="20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108 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2000" b="1" dirty="0">
              <a:solidFill>
                <a:srgbClr val="000000"/>
              </a:solidFill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9" y="334217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8" y="452159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6" y="697830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5814119" y="737276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4723918" y="307554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8577266" y="6474143"/>
            <a:ext cx="695806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7846068" y="406288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6751496" y="4401721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344558" y="307554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10513355" y="838560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5123765" y="587436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6060106" y="552187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8687108" y="450691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700703" y="716281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4805667" y="689728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4502532" y="407144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5743233" y="360096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3524874" y="6204727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8414661" y="549483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8858419" y="350522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>
            <a:off x="10454303" y="545141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355339" y="226188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>
            <a:off x="10580128" y="7233168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19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" name="Полилиния 143"/>
          <p:cNvSpPr/>
          <p:nvPr/>
        </p:nvSpPr>
        <p:spPr>
          <a:xfrm>
            <a:off x="4367888" y="5210697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5" name="Полилиния 144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6845316" y="4324017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1152264" y="4832879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5685382" y="2412190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8240580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5040729" y="347411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783717" y="3360776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6522064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7937223" y="490630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341665" y="2890730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2504995" y="4065786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9440870" y="2062168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6018214" y="282099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8264531" y="345599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5013326" y="3756030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1881197" y="3657607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8318503" y="5168906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5973764" y="6569080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4292610" y="3933830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70" name="Полилиния 169"/>
          <p:cNvSpPr/>
          <p:nvPr/>
        </p:nvSpPr>
        <p:spPr>
          <a:xfrm>
            <a:off x="5576487" y="501160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5684838" y="5211769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0753" y="540703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65701" y="4510094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21773" y="5387982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28954" y="3623899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7629531" y="3746739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15122" y="4143382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08537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8191510" y="6346831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9670270" y="5810359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9837749" y="617379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6548440" y="5972408"/>
            <a:ext cx="13890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56633" y="4936794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015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86584" y="2474721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52173" y="3970344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10764" y="420212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5" name="Прямоугольник 194"/>
          <p:cNvSpPr/>
          <p:nvPr/>
        </p:nvSpPr>
        <p:spPr>
          <a:xfrm>
            <a:off x="10291768" y="511016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82274" y="7123118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90941" y="611664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0140" y="6714892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095354" y="5986436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олилиния 199"/>
          <p:cNvSpPr/>
          <p:nvPr/>
        </p:nvSpPr>
        <p:spPr>
          <a:xfrm>
            <a:off x="4369841" y="623145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рямоугольник 200"/>
          <p:cNvSpPr/>
          <p:nvPr/>
        </p:nvSpPr>
        <p:spPr>
          <a:xfrm>
            <a:off x="4459298" y="6486532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2" name="Полилиния 201"/>
          <p:cNvSpPr/>
          <p:nvPr/>
        </p:nvSpPr>
        <p:spPr>
          <a:xfrm>
            <a:off x="6869783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8007105" y="6872672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9523415" y="7345369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3082936" y="3094045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08" name="Полилиния 207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2268541" y="539433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0" name="Полилиния 209"/>
          <p:cNvSpPr/>
          <p:nvPr/>
        </p:nvSpPr>
        <p:spPr>
          <a:xfrm>
            <a:off x="1325550" y="5792980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1468441" y="6067430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3433101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3746504" y="4745044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184276" y="379394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5" name="Прямоугольник 214"/>
          <p:cNvSpPr/>
          <p:nvPr/>
        </p:nvSpPr>
        <p:spPr>
          <a:xfrm>
            <a:off x="3300425" y="365783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509592" y="6886581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7" name="Полилиния 216"/>
          <p:cNvSpPr/>
          <p:nvPr/>
        </p:nvSpPr>
        <p:spPr>
          <a:xfrm>
            <a:off x="4953666" y="1672084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5162557" y="2087568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7085015" y="6915156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7516813" y="4780200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4248160" y="8131181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3621094" y="2482829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679451" y="4960945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8624894" y="3927708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778132" y="4440245"/>
            <a:ext cx="14700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5349876" y="7200907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8156576" y="7288221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4551380" y="2682881"/>
            <a:ext cx="6349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000386" y="5703893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30" name="Группа 359"/>
          <p:cNvGrpSpPr>
            <a:grpSpLocks/>
          </p:cNvGrpSpPr>
          <p:nvPr/>
        </p:nvGrpSpPr>
        <p:grpSpPr bwMode="auto">
          <a:xfrm>
            <a:off x="457201" y="8169287"/>
            <a:ext cx="5842001" cy="1087438"/>
            <a:chOff x="793779" y="8233439"/>
            <a:chExt cx="4921221" cy="1361801"/>
          </a:xfrm>
        </p:grpSpPr>
        <p:sp>
          <p:nvSpPr>
            <p:cNvPr id="231" name="Прямоугольник 23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32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33" name="Прямоугольник 362"/>
          <p:cNvSpPr>
            <a:spLocks noChangeArrowheads="1"/>
          </p:cNvSpPr>
          <p:nvPr/>
        </p:nvSpPr>
        <p:spPr bwMode="auto">
          <a:xfrm>
            <a:off x="1087453" y="8561402"/>
            <a:ext cx="5222875" cy="522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06" tIns="45466" rIns="90906" bIns="45466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2016-2021 гг.): </a:t>
            </a:r>
          </a:p>
        </p:txBody>
      </p:sp>
      <p:sp>
        <p:nvSpPr>
          <p:cNvPr id="234" name="Овал 233"/>
          <p:cNvSpPr>
            <a:spLocks noChangeAspect="1"/>
          </p:cNvSpPr>
          <p:nvPr/>
        </p:nvSpPr>
        <p:spPr>
          <a:xfrm>
            <a:off x="515546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829978" y="502925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36" name="Прямоугольник 235"/>
          <p:cNvSpPr/>
          <p:nvPr/>
        </p:nvSpPr>
        <p:spPr>
          <a:xfrm>
            <a:off x="2590810" y="6256344"/>
            <a:ext cx="8127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37" name="Прямоугольник 236"/>
          <p:cNvSpPr/>
          <p:nvPr/>
        </p:nvSpPr>
        <p:spPr>
          <a:xfrm>
            <a:off x="10439401" y="8166335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3429002" y="3992849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533977" y="8534461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7010401" y="6248412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9049137" y="426721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7829936" y="403861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81015" y="1219201"/>
            <a:ext cx="2392363" cy="2405064"/>
            <a:chOff x="487379" y="7592966"/>
            <a:chExt cx="5699312" cy="2002274"/>
          </a:xfrm>
        </p:grpSpPr>
        <p:sp>
          <p:nvSpPr>
            <p:cNvPr id="245" name="Прямоугольник 244"/>
            <p:cNvSpPr/>
            <p:nvPr/>
          </p:nvSpPr>
          <p:spPr>
            <a:xfrm>
              <a:off x="793713" y="7599575"/>
              <a:ext cx="5173628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51" name="Прямоугольник 250"/>
          <p:cNvSpPr>
            <a:spLocks noChangeAspect="1"/>
          </p:cNvSpPr>
          <p:nvPr/>
        </p:nvSpPr>
        <p:spPr>
          <a:xfrm>
            <a:off x="646127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" name="Прямоугольник 256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8" name="Прямоугольник 257"/>
          <p:cNvSpPr/>
          <p:nvPr/>
        </p:nvSpPr>
        <p:spPr>
          <a:xfrm>
            <a:off x="1011240" y="323851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0" name="Прямоугольник 259"/>
          <p:cNvSpPr>
            <a:spLocks noChangeAspect="1"/>
          </p:cNvSpPr>
          <p:nvPr/>
        </p:nvSpPr>
        <p:spPr>
          <a:xfrm>
            <a:off x="639778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96" tIns="45557" rIns="91096" bIns="455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Прямоугольник 266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9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70" name="Прямоугольник 269"/>
          <p:cNvSpPr>
            <a:spLocks noChangeAspect="1"/>
          </p:cNvSpPr>
          <p:nvPr/>
        </p:nvSpPr>
        <p:spPr>
          <a:xfrm>
            <a:off x="646127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1" name="Прямоугольник 270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72" name="Прямоугольник 271"/>
          <p:cNvSpPr>
            <a:spLocks noChangeAspect="1"/>
          </p:cNvSpPr>
          <p:nvPr/>
        </p:nvSpPr>
        <p:spPr>
          <a:xfrm>
            <a:off x="646127" y="321629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3" name="Прямоугольник 272"/>
          <p:cNvSpPr/>
          <p:nvPr/>
        </p:nvSpPr>
        <p:spPr>
          <a:xfrm>
            <a:off x="5275274" y="3257526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74" name="Овал 273"/>
          <p:cNvSpPr>
            <a:spLocks noChangeAspect="1"/>
          </p:cNvSpPr>
          <p:nvPr/>
        </p:nvSpPr>
        <p:spPr>
          <a:xfrm>
            <a:off x="2174993" y="401570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75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7" tIns="32539" rIns="65097" bIns="32539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2016-2021 гг.)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7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3" tIns="45532" rIns="91043" bIns="45532"/>
          <a:lstStyle/>
          <a:p>
            <a:endParaRPr lang="ru-RU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691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Заголовок 1"/>
          <p:cNvSpPr txBox="1">
            <a:spLocks/>
          </p:cNvSpPr>
          <p:nvPr/>
        </p:nvSpPr>
        <p:spPr bwMode="auto">
          <a:xfrm>
            <a:off x="-11109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097" tIns="32539" rIns="65097" bIns="32539" anchor="ctr"/>
          <a:lstStyle>
            <a:lvl1pPr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2016-2020 гг.)  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969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6" y="-144456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43" tIns="45532" rIns="91043" bIns="45532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970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15" y="1133488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7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99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88" y="5210697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30" y="3832197"/>
            <a:ext cx="1577164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316" y="4324017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811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64" y="4832879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90"/>
            <a:ext cx="2192789" cy="1419425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80" y="3275793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9" y="347411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17" y="3360776"/>
            <a:ext cx="1886697" cy="1562939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8"/>
            <a:ext cx="1276181" cy="1177197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8" y="3793538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23" y="490630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30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7" y="2220305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95" y="4065786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86"/>
            <a:ext cx="1621892" cy="947759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70" y="2054460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9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31" y="345599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30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97" y="3562588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3" y="5168906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80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10" y="3933830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7" y="501160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2" y="4906819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4060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53" y="5399325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94"/>
            <a:ext cx="16494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9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73" y="5387982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4" y="3623899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31" y="3754445"/>
            <a:ext cx="96043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98"/>
            <a:ext cx="1644054" cy="1783721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22" y="4143382"/>
            <a:ext cx="9890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37" y="5721121"/>
            <a:ext cx="2254588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10" y="6339124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70" y="5810359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49" y="617379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40" y="598012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92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87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33" y="4936794"/>
            <a:ext cx="1618246" cy="1185457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52" y="6857741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20" y="6647078"/>
            <a:ext cx="1463515" cy="1157597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84" y="2474721"/>
            <a:ext cx="1579711" cy="1771987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6" y="3970344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64" y="4194408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8" y="511016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74" y="7123118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41" y="6108936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40" y="6714892"/>
            <a:ext cx="1705892" cy="1586347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4" y="5986436"/>
            <a:ext cx="1355070" cy="1531733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1" y="6231450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98" y="6479617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83" y="6544314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105" y="6872672"/>
            <a:ext cx="1736756" cy="13986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95" y="6920470"/>
            <a:ext cx="1175051" cy="148733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5" y="7337660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3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36" y="3086336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49" y="5161894"/>
            <a:ext cx="1421846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41" y="539433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50" y="5792980"/>
            <a:ext cx="1407847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41" y="6067430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101" y="4299158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4" y="4737336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76" y="379394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14" y="3594337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92" y="6886581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66" y="1672084"/>
            <a:ext cx="1174930" cy="1255247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143" tIns="45579" rIns="91143" bIns="45579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7" y="2087568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5" y="6915156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200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60" y="8131181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4" y="2482829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1" y="4960945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4" y="3935420"/>
            <a:ext cx="19192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32" y="4432535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6" y="7193197"/>
            <a:ext cx="96043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6" y="7279713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80" y="2675173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86" y="5703893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9876" name="Группа 359"/>
          <p:cNvGrpSpPr>
            <a:grpSpLocks/>
          </p:cNvGrpSpPr>
          <p:nvPr/>
        </p:nvGrpSpPr>
        <p:grpSpPr bwMode="auto">
          <a:xfrm>
            <a:off x="457201" y="8169287"/>
            <a:ext cx="5842001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3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9877" name="Прямоугольник 362"/>
          <p:cNvSpPr>
            <a:spLocks noChangeArrowheads="1"/>
          </p:cNvSpPr>
          <p:nvPr/>
        </p:nvSpPr>
        <p:spPr bwMode="auto">
          <a:xfrm>
            <a:off x="1087453" y="8561408"/>
            <a:ext cx="5222875" cy="738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06" tIns="45466" rIns="90906" bIns="45466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2016-2020 гг.</a:t>
            </a:r>
          </a:p>
          <a:p>
            <a:endParaRPr lang="ru-RU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2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49" y="505871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10" y="6248636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5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9" y="3859885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42" y="632754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19" y="673488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90" y="766682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90" y="7487509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19" y="656107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45" y="3004158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35" y="472213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18" y="757422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510" y="2510038"/>
            <a:ext cx="552075" cy="51001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37" y="566920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59" y="838796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82" y="325143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49" y="385446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62" y="494509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71" y="4442837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92" y="650080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803" y="545238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74" y="3098780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1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29941" name="Группа 101"/>
          <p:cNvGrpSpPr>
            <a:grpSpLocks/>
          </p:cNvGrpSpPr>
          <p:nvPr/>
        </p:nvGrpSpPr>
        <p:grpSpPr bwMode="auto">
          <a:xfrm>
            <a:off x="381011" y="1219201"/>
            <a:ext cx="2352675" cy="2405064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36" y="7599575"/>
              <a:ext cx="5158886" cy="199566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5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0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27" y="2798774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40" y="279877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40" y="323851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78" y="1995500"/>
            <a:ext cx="274637" cy="29051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96" tIns="45557" rIns="91096" bIns="455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40" y="2057414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0948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27" y="2371740"/>
            <a:ext cx="274637" cy="290513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12" y="2376502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27" y="321629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073" tIns="45546" rIns="91073" bIns="455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67824</TotalTime>
  <Words>1179</Words>
  <Application>Microsoft Office PowerPoint</Application>
  <PresentationFormat>A3 (297x420 мм)</PresentationFormat>
  <Paragraphs>670</Paragraphs>
  <Slides>11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11</vt:i4>
      </vt:variant>
    </vt:vector>
  </HeadingPairs>
  <TitlesOfParts>
    <vt:vector size="14" baseType="lpstr">
      <vt:lpstr>Поток</vt:lpstr>
      <vt:lpstr>2_Поток</vt:lpstr>
      <vt:lpstr>3_Поток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4001</cp:revision>
  <cp:lastPrinted>2020-06-04T16:57:06Z</cp:lastPrinted>
  <dcterms:created xsi:type="dcterms:W3CDTF">2016-06-03T06:31:21Z</dcterms:created>
  <dcterms:modified xsi:type="dcterms:W3CDTF">2021-07-06T09:30:42Z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